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5" r:id="rId10"/>
  </p:sldIdLst>
  <p:sldSz cx="9144000" cy="6858000" type="screen4x3"/>
  <p:notesSz cx="6858000" cy="9144000"/>
  <p:defaultTextStyle>
    <a:defPPr>
      <a:defRPr lang="da-DK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00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2" d="100"/>
          <a:sy n="122" d="100"/>
        </p:scale>
        <p:origin x="-12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3FDFE9-B77B-B948-B5FD-6D59B8DDDA86}" type="datetimeFigureOut">
              <a:rPr lang="da-DK" smtClean="0"/>
              <a:t>04/10/17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329196-8027-C146-8C13-D389088CE28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10548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29196-8027-C146-8C13-D389088CE287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78752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Kvium er ofte blevet kaldt groteskhedens maler. </a:t>
            </a:r>
          </a:p>
          <a:p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Han flytter  forvrænger og manipulerer virkeligheden i sine malerier og ofte føler beskuerne en pirrende pinlighed, når han eller hun står over for hans billeder. </a:t>
            </a:r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29196-8027-C146-8C13-D389088CE287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026869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 noget er grotesk betyder i daglig tale at det mærkeligt, fantastisk, stygt, bizar, forvrænget  eller lignende. 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29196-8027-C146-8C13-D389088CE287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6429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Ordet grotesk  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bruges 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ofte til at beskrive mærkelige former</a:t>
            </a:r>
            <a:r>
              <a:rPr lang="da-DK" dirty="0" smtClean="0">
                <a:effectLst/>
              </a:rPr>
              <a:t> 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29196-8027-C146-8C13-D389088CE287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3799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kunsten bruges </a:t>
            </a:r>
            <a:r>
              <a:rPr lang="da-DK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groteske, 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ofte om det hæslige</a:t>
            </a:r>
            <a:r>
              <a:rPr lang="da-DK" dirty="0" smtClean="0">
                <a:effectLst/>
              </a:rPr>
              <a:t> 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29196-8027-C146-8C13-D389088CE287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064985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 bizarre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29196-8027-C146-8C13-D389088CE287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397536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Det deforme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29196-8027-C146-8C13-D389088CE287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55174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 pludselig afslører det absurde i tilværelsen. </a:t>
            </a:r>
            <a:endParaRPr lang="da-DK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29196-8027-C146-8C13-D389088CE287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723278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29196-8027-C146-8C13-D389088CE287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72327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3278B-5354-4346-AC1C-05AEF4E31BCC}" type="datetimeFigureOut">
              <a:rPr lang="da-DK" smtClean="0"/>
              <a:t>04/10/17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06AE8-116F-EB4B-97B1-FBAAF955935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77088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3278B-5354-4346-AC1C-05AEF4E31BCC}" type="datetimeFigureOut">
              <a:rPr lang="da-DK" smtClean="0"/>
              <a:t>04/10/17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06AE8-116F-EB4B-97B1-FBAAF955935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73831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3278B-5354-4346-AC1C-05AEF4E31BCC}" type="datetimeFigureOut">
              <a:rPr lang="da-DK" smtClean="0"/>
              <a:t>04/10/17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06AE8-116F-EB4B-97B1-FBAAF955935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4162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3278B-5354-4346-AC1C-05AEF4E31BCC}" type="datetimeFigureOut">
              <a:rPr lang="da-DK" smtClean="0"/>
              <a:t>04/10/17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06AE8-116F-EB4B-97B1-FBAAF955935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50740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3278B-5354-4346-AC1C-05AEF4E31BCC}" type="datetimeFigureOut">
              <a:rPr lang="da-DK" smtClean="0"/>
              <a:t>04/10/17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06AE8-116F-EB4B-97B1-FBAAF955935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28825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3278B-5354-4346-AC1C-05AEF4E31BCC}" type="datetimeFigureOut">
              <a:rPr lang="da-DK" smtClean="0"/>
              <a:t>04/10/17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06AE8-116F-EB4B-97B1-FBAAF955935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76309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3278B-5354-4346-AC1C-05AEF4E31BCC}" type="datetimeFigureOut">
              <a:rPr lang="da-DK" smtClean="0"/>
              <a:t>04/10/17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06AE8-116F-EB4B-97B1-FBAAF955935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5117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3278B-5354-4346-AC1C-05AEF4E31BCC}" type="datetimeFigureOut">
              <a:rPr lang="da-DK" smtClean="0"/>
              <a:t>04/10/17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06AE8-116F-EB4B-97B1-FBAAF955935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2579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3278B-5354-4346-AC1C-05AEF4E31BCC}" type="datetimeFigureOut">
              <a:rPr lang="da-DK" smtClean="0"/>
              <a:t>04/10/17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06AE8-116F-EB4B-97B1-FBAAF955935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59881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3278B-5354-4346-AC1C-05AEF4E31BCC}" type="datetimeFigureOut">
              <a:rPr lang="da-DK" smtClean="0"/>
              <a:t>04/10/17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06AE8-116F-EB4B-97B1-FBAAF955935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27213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3278B-5354-4346-AC1C-05AEF4E31BCC}" type="datetimeFigureOut">
              <a:rPr lang="da-DK" smtClean="0"/>
              <a:t>04/10/17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06AE8-116F-EB4B-97B1-FBAAF955935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71397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3278B-5354-4346-AC1C-05AEF4E31BCC}" type="datetimeFigureOut">
              <a:rPr lang="da-DK" smtClean="0"/>
              <a:t>04/10/17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506AE8-116F-EB4B-97B1-FBAAF955935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48653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 descr="forside_michael-kvium_-stand-up-comedy_-2016.-foto-anders-sune-ber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605921"/>
            <a:ext cx="7772400" cy="1470025"/>
          </a:xfrm>
        </p:spPr>
        <p:txBody>
          <a:bodyPr/>
          <a:lstStyle/>
          <a:p>
            <a:r>
              <a:rPr lang="da-DK" dirty="0" smtClean="0"/>
              <a:t>MICHAEL KVIUM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48844"/>
            <a:ext cx="6400800" cy="1752600"/>
          </a:xfrm>
        </p:spPr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GROTESKHEDENS MALER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4" name="Tekstfelt 3"/>
          <p:cNvSpPr txBox="1"/>
          <p:nvPr/>
        </p:nvSpPr>
        <p:spPr>
          <a:xfrm>
            <a:off x="333123" y="6506641"/>
            <a:ext cx="44347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Michael Kvium, Stand Up </a:t>
            </a:r>
            <a:r>
              <a:rPr lang="da-DK" sz="1200" dirty="0" err="1"/>
              <a:t>Comedy</a:t>
            </a:r>
            <a:r>
              <a:rPr lang="da-DK" sz="1200" dirty="0"/>
              <a:t>, 2016. Foto: Anders Sune Berg</a:t>
            </a:r>
            <a:endParaRPr lang="da-DK" sz="1200" dirty="0"/>
          </a:p>
        </p:txBody>
      </p:sp>
    </p:spTree>
    <p:extLst>
      <p:ext uri="{BB962C8B-B14F-4D97-AF65-F5344CB8AC3E}">
        <p14:creationId xmlns:p14="http://schemas.microsoft.com/office/powerpoint/2010/main" val="4220695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Pladsholder til indhold 3" descr="michael-kvium-i-atelieret_-2016.-foto-ken-hermann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/>
      </p:pic>
      <p:sp>
        <p:nvSpPr>
          <p:cNvPr id="3" name="Rektangel 2"/>
          <p:cNvSpPr/>
          <p:nvPr/>
        </p:nvSpPr>
        <p:spPr>
          <a:xfrm>
            <a:off x="457200" y="6333687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a-DK" sz="1200" dirty="0"/>
              <a:t>Michael Kvium i atelieret, 2016. Foto: Ken Hermann</a:t>
            </a:r>
            <a:endParaRPr lang="da-DK" sz="1200" dirty="0"/>
          </a:p>
        </p:txBody>
      </p:sp>
    </p:spTree>
    <p:extLst>
      <p:ext uri="{BB962C8B-B14F-4D97-AF65-F5344CB8AC3E}">
        <p14:creationId xmlns:p14="http://schemas.microsoft.com/office/powerpoint/2010/main" val="1327677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955941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a-DK" sz="8000" dirty="0" smtClean="0"/>
              <a:t>Hvad betyder grotesk?</a:t>
            </a:r>
            <a:endParaRPr lang="da-DK" sz="8000" dirty="0"/>
          </a:p>
        </p:txBody>
      </p:sp>
      <p:sp>
        <p:nvSpPr>
          <p:cNvPr id="5" name="Tekstfelt 4"/>
          <p:cNvSpPr txBox="1"/>
          <p:nvPr/>
        </p:nvSpPr>
        <p:spPr>
          <a:xfrm>
            <a:off x="5980221" y="4441519"/>
            <a:ext cx="13903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dirty="0" smtClean="0">
                <a:solidFill>
                  <a:srgbClr val="A600E6"/>
                </a:solidFill>
              </a:rPr>
              <a:t>fantastisk</a:t>
            </a:r>
            <a:endParaRPr lang="da-DK" sz="2400" dirty="0">
              <a:solidFill>
                <a:srgbClr val="A600E6"/>
              </a:solidFill>
            </a:endParaRPr>
          </a:p>
        </p:txBody>
      </p:sp>
      <p:sp>
        <p:nvSpPr>
          <p:cNvPr id="6" name="Tekstfelt 5"/>
          <p:cNvSpPr txBox="1"/>
          <p:nvPr/>
        </p:nvSpPr>
        <p:spPr>
          <a:xfrm>
            <a:off x="1932950" y="5481904"/>
            <a:ext cx="7954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dirty="0" smtClean="0">
                <a:solidFill>
                  <a:srgbClr val="A600E6"/>
                </a:solidFill>
              </a:rPr>
              <a:t>stygt</a:t>
            </a:r>
            <a:endParaRPr lang="da-DK" sz="2400" dirty="0">
              <a:solidFill>
                <a:srgbClr val="A600E6"/>
              </a:solidFill>
            </a:endParaRPr>
          </a:p>
        </p:txBody>
      </p:sp>
      <p:sp>
        <p:nvSpPr>
          <p:cNvPr id="7" name="Tekstfelt 6"/>
          <p:cNvSpPr txBox="1"/>
          <p:nvPr/>
        </p:nvSpPr>
        <p:spPr>
          <a:xfrm>
            <a:off x="1230937" y="4210687"/>
            <a:ext cx="2649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 smtClean="0">
                <a:solidFill>
                  <a:srgbClr val="A600E6"/>
                </a:solidFill>
              </a:rPr>
              <a:t>bizar</a:t>
            </a:r>
            <a:endParaRPr lang="da-DK" sz="2400" dirty="0">
              <a:solidFill>
                <a:srgbClr val="A600E6"/>
              </a:solidFill>
            </a:endParaRPr>
          </a:p>
        </p:txBody>
      </p:sp>
      <p:sp>
        <p:nvSpPr>
          <p:cNvPr id="10" name="Tekstfelt 9"/>
          <p:cNvSpPr txBox="1"/>
          <p:nvPr/>
        </p:nvSpPr>
        <p:spPr>
          <a:xfrm>
            <a:off x="2966417" y="4690562"/>
            <a:ext cx="264916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dirty="0" smtClean="0">
                <a:solidFill>
                  <a:srgbClr val="A600E6"/>
                </a:solidFill>
              </a:rPr>
              <a:t>mærkeligt</a:t>
            </a:r>
            <a:endParaRPr lang="da-DK" sz="3200" dirty="0">
              <a:solidFill>
                <a:srgbClr val="A600E6"/>
              </a:solidFill>
            </a:endParaRPr>
          </a:p>
        </p:txBody>
      </p:sp>
      <p:sp>
        <p:nvSpPr>
          <p:cNvPr id="11" name="Tekstfelt 10"/>
          <p:cNvSpPr txBox="1"/>
          <p:nvPr/>
        </p:nvSpPr>
        <p:spPr>
          <a:xfrm>
            <a:off x="5615583" y="5126550"/>
            <a:ext cx="15952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dirty="0" smtClean="0">
                <a:solidFill>
                  <a:srgbClr val="A600E6"/>
                </a:solidFill>
              </a:rPr>
              <a:t>forvrænget</a:t>
            </a:r>
            <a:endParaRPr lang="da-DK" sz="2400" dirty="0">
              <a:solidFill>
                <a:srgbClr val="A600E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564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Pladsholder til indhold 3" descr="LVL2013-03-13-17-10-00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76" b="29376"/>
          <a:stretch>
            <a:fillRect/>
          </a:stretch>
        </p:blipFill>
        <p:spPr>
          <a:xfrm>
            <a:off x="457200" y="274638"/>
            <a:ext cx="8229600" cy="5851525"/>
          </a:xfrm>
        </p:spPr>
      </p:pic>
    </p:spTree>
    <p:extLst>
      <p:ext uri="{BB962C8B-B14F-4D97-AF65-F5344CB8AC3E}">
        <p14:creationId xmlns:p14="http://schemas.microsoft.com/office/powerpoint/2010/main" val="2167892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Pladsholder til indhold 3" descr="Edvard Munch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3" b="8753"/>
          <a:stretch>
            <a:fillRect/>
          </a:stretch>
        </p:blipFill>
        <p:spPr/>
      </p:pic>
      <p:sp>
        <p:nvSpPr>
          <p:cNvPr id="3" name="Rektangel 2"/>
          <p:cNvSpPr/>
          <p:nvPr/>
        </p:nvSpPr>
        <p:spPr>
          <a:xfrm>
            <a:off x="457200" y="6126163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a-DK" sz="1200" dirty="0"/>
              <a:t>Edvard Munch, </a:t>
            </a:r>
            <a:r>
              <a:rPr lang="da-DK" sz="1200" i="1" dirty="0"/>
              <a:t>Skriget</a:t>
            </a:r>
            <a:r>
              <a:rPr lang="da-DK" sz="1200" dirty="0"/>
              <a:t> (pastel), 1893, </a:t>
            </a:r>
            <a:r>
              <a:rPr lang="da-DK" sz="1200" dirty="0" smtClean="0"/>
              <a:t>Munchmuseet</a:t>
            </a:r>
            <a:endParaRPr lang="da-DK" sz="1200" dirty="0"/>
          </a:p>
        </p:txBody>
      </p:sp>
    </p:spTree>
    <p:extLst>
      <p:ext uri="{BB962C8B-B14F-4D97-AF65-F5344CB8AC3E}">
        <p14:creationId xmlns:p14="http://schemas.microsoft.com/office/powerpoint/2010/main" val="871453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7" name="Pladsholder til indhold 6" descr="bosch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/>
      </p:pic>
      <p:sp>
        <p:nvSpPr>
          <p:cNvPr id="3" name="Rektangel 2"/>
          <p:cNvSpPr/>
          <p:nvPr/>
        </p:nvSpPr>
        <p:spPr>
          <a:xfrm>
            <a:off x="457200" y="6336290"/>
            <a:ext cx="27429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1200" dirty="0"/>
              <a:t>Hieronymus </a:t>
            </a:r>
            <a:r>
              <a:rPr lang="da-DK" sz="1200" dirty="0" smtClean="0"/>
              <a:t>Bosch: </a:t>
            </a:r>
            <a:r>
              <a:rPr lang="da-DK" sz="1200" dirty="0" err="1" smtClean="0"/>
              <a:t>Christ</a:t>
            </a:r>
            <a:r>
              <a:rPr lang="da-DK" sz="1200" dirty="0" smtClean="0"/>
              <a:t> </a:t>
            </a:r>
            <a:r>
              <a:rPr lang="da-DK" sz="1200" dirty="0"/>
              <a:t>in Limbo, 1550</a:t>
            </a:r>
          </a:p>
        </p:txBody>
      </p:sp>
    </p:spTree>
    <p:extLst>
      <p:ext uri="{BB962C8B-B14F-4D97-AF65-F5344CB8AC3E}">
        <p14:creationId xmlns:p14="http://schemas.microsoft.com/office/powerpoint/2010/main" val="547913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Pladsholder til indhold 3" descr="Emil Nolde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" b="494"/>
          <a:stretch>
            <a:fillRect/>
          </a:stretch>
        </p:blipFill>
        <p:spPr/>
      </p:pic>
      <p:sp>
        <p:nvSpPr>
          <p:cNvPr id="5" name="Rektangel 4"/>
          <p:cNvSpPr/>
          <p:nvPr/>
        </p:nvSpPr>
        <p:spPr>
          <a:xfrm>
            <a:off x="457200" y="6322098"/>
            <a:ext cx="24753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1200" dirty="0" smtClean="0"/>
              <a:t>Emil Nolde: Møde </a:t>
            </a:r>
            <a:r>
              <a:rPr lang="da-DK" sz="1200" dirty="0"/>
              <a:t>på </a:t>
            </a:r>
            <a:r>
              <a:rPr lang="da-DK" sz="1200" dirty="0" smtClean="0"/>
              <a:t>stranden, 1920</a:t>
            </a:r>
            <a:endParaRPr lang="da-DK" sz="1200" dirty="0"/>
          </a:p>
        </p:txBody>
      </p:sp>
    </p:spTree>
    <p:extLst>
      <p:ext uri="{BB962C8B-B14F-4D97-AF65-F5344CB8AC3E}">
        <p14:creationId xmlns:p14="http://schemas.microsoft.com/office/powerpoint/2010/main" val="3233681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Pladsholder til indhold 3" descr="Karen Vagner Danielsen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253" r="-38253"/>
          <a:stretch>
            <a:fillRect/>
          </a:stretch>
        </p:blipFill>
        <p:spPr>
          <a:xfrm>
            <a:off x="-1209165" y="0"/>
            <a:ext cx="11506457" cy="6583362"/>
          </a:xfrm>
        </p:spPr>
      </p:pic>
      <p:sp>
        <p:nvSpPr>
          <p:cNvPr id="3" name="Tekstfelt 2"/>
          <p:cNvSpPr txBox="1"/>
          <p:nvPr/>
        </p:nvSpPr>
        <p:spPr>
          <a:xfrm>
            <a:off x="1279600" y="6608030"/>
            <a:ext cx="1916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 Michael Kvium: Nar,1993</a:t>
            </a:r>
          </a:p>
        </p:txBody>
      </p:sp>
    </p:spTree>
    <p:extLst>
      <p:ext uri="{BB962C8B-B14F-4D97-AF65-F5344CB8AC3E}">
        <p14:creationId xmlns:p14="http://schemas.microsoft.com/office/powerpoint/2010/main" val="2945324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 descr="Michael Kvium, The Gallery (V), 2017 (detalje). Foto Anders Sune Ber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467" y="0"/>
            <a:ext cx="5959445" cy="6381714"/>
          </a:xfrm>
          <a:prstGeom prst="rect">
            <a:avLst/>
          </a:prstGeom>
        </p:spPr>
      </p:pic>
      <p:sp>
        <p:nvSpPr>
          <p:cNvPr id="7" name="Rektangel 6"/>
          <p:cNvSpPr/>
          <p:nvPr/>
        </p:nvSpPr>
        <p:spPr>
          <a:xfrm>
            <a:off x="557918" y="6488668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a-DK" sz="1200" dirty="0"/>
              <a:t>Michael Kvium, The Gallery (V), 2017 (detalje). Foto: Anders Sune Berg</a:t>
            </a:r>
            <a:endParaRPr lang="da-DK" sz="1200" dirty="0"/>
          </a:p>
        </p:txBody>
      </p:sp>
    </p:spTree>
    <p:extLst>
      <p:ext uri="{BB962C8B-B14F-4D97-AF65-F5344CB8AC3E}">
        <p14:creationId xmlns:p14="http://schemas.microsoft.com/office/powerpoint/2010/main" val="3110535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1123</TotalTime>
  <Words>183</Words>
  <Application>Microsoft Macintosh PowerPoint</Application>
  <PresentationFormat>Skærmshow (4:3)</PresentationFormat>
  <Paragraphs>32</Paragraphs>
  <Slides>9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9</vt:i4>
      </vt:variant>
    </vt:vector>
  </HeadingPairs>
  <TitlesOfParts>
    <vt:vector size="10" baseType="lpstr">
      <vt:lpstr>Kontortema</vt:lpstr>
      <vt:lpstr>MICHAEL KVIUM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Skoletjenesten i Glotstrup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KVIUM</dc:title>
  <dc:creator>Helle Marie Danielsen</dc:creator>
  <cp:lastModifiedBy>Helle Marie Danielsen</cp:lastModifiedBy>
  <cp:revision>8</cp:revision>
  <dcterms:created xsi:type="dcterms:W3CDTF">2017-08-16T13:20:01Z</dcterms:created>
  <dcterms:modified xsi:type="dcterms:W3CDTF">2017-10-04T07:59:48Z</dcterms:modified>
</cp:coreProperties>
</file>