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9" r:id="rId2"/>
    <p:sldId id="257" r:id="rId3"/>
    <p:sldId id="274" r:id="rId4"/>
    <p:sldId id="277" r:id="rId5"/>
    <p:sldId id="265" r:id="rId6"/>
    <p:sldId id="261" r:id="rId7"/>
    <p:sldId id="263" r:id="rId8"/>
    <p:sldId id="279" r:id="rId9"/>
    <p:sldId id="267" r:id="rId10"/>
    <p:sldId id="268" r:id="rId11"/>
    <p:sldId id="264" r:id="rId12"/>
    <p:sldId id="269" r:id="rId13"/>
    <p:sldId id="271" r:id="rId14"/>
    <p:sldId id="272" r:id="rId15"/>
    <p:sldId id="273" r:id="rId16"/>
    <p:sldId id="278" r:id="rId1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8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86370"/>
  </p:normalViewPr>
  <p:slideViewPr>
    <p:cSldViewPr snapToGrid="0">
      <p:cViewPr varScale="1">
        <p:scale>
          <a:sx n="78" d="100"/>
          <a:sy n="78" d="100"/>
        </p:scale>
        <p:origin x="192" y="8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3DBC0-F33B-1C4E-BE1F-D086895A9967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090C9-3C9D-6B42-BE8B-CB6C5D7BDE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9422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576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25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E9BA-B296-D54F-0F6C-23909DC0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99D18A8-6FB4-1DF1-6EDC-1B15DF58F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7911247-2C91-1D5F-FCE8-DA56ECB42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E453AEB-A58A-8BC6-600D-A5122A4ED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099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28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D78F1-EAC7-3586-850B-083427B39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43714C5-9F99-4298-53D6-E50637A07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4794D4D-25B0-EF7A-4DC2-F01F8683B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2D2BA48-6F6F-68E8-950B-44F0F14DB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788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2D68D-7114-673E-45B0-1C8AEA015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C0D02F7-FC9A-433A-F772-12919A545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2F4691F-993F-818F-345E-CF6602A89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5E49E15-F686-9FD9-9DC4-1D16050AC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99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8378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990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4235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486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090C9-3C9D-6B42-BE8B-CB6C5D7BDE1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032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97643C-4037-08B9-4872-800EC24E35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46908AE-E166-94FA-E2CC-EF6C24DBF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1826F3-64AE-D7B9-BB76-8D2E8371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E1F5DE-AA88-6557-DBFC-DE39D820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5888FBD-5ED4-2E56-96F0-A9CB0E6E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60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696B0-F02E-C3C4-4BA1-5B35BEB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D03829A-8478-407E-D472-E101AC1D6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472576-09CD-2191-C310-0F0C230C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1FD8D9-C2DD-21A8-4585-1173ACB3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B13AD4-5B66-9205-4558-2B87CE35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681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9DD1C5E-229E-3A09-025A-4459C9650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6326DA7-91BA-EA3A-B308-4DFCADD37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E542276-9C0E-DB6B-9705-EFF6A13A8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CCA102-D9C5-4589-1B41-1C5BFDF99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3A472F-021D-908D-D440-F0EB25D4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10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20BAC-665F-1403-E645-D65AF028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182DBB-1777-B95E-8DB2-2DA122CCA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82DB36-78DB-1684-906F-A52D800D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03F616-4227-C43C-BEF5-960425E9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5C990D-A8E6-92AA-DD70-37DD19271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00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1DF14-10D4-6305-4132-F7CDF2B4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9D75C4-0A10-56A2-AAC1-6E07F3EC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17B51E-C387-526B-464C-978C2B0B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0DDF6F-0DE7-1A29-807A-F71A4B09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1A00CA-02C5-564D-41B9-3D95C737B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34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73162-35B9-8BE7-1508-4E3845D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3A6F0C-084A-84DA-598E-9866CD8A0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D5934DB-D172-AAC3-9119-90B25E9D0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8F3C43E-9F04-0BB4-9171-48B12AA3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EA24BEC-6695-C0ED-3090-9C3B438B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9732F2A-37D5-F978-01B5-62EF41041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495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51B7E-B398-312A-165A-90F395A8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A4A179-F0F3-9C63-1688-ABD805C0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0AE3848-74B1-F0E0-D32F-9500C86ED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C8534DB-AA77-5DCC-A585-2ABBC9F38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F0CDAFE-6A0A-A5FD-0196-89D6363EB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CA789D9-F82C-B4A9-585E-124DFC9E8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34C8383-FB44-6A98-4DA1-6C9A1873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8910221-F2EA-D478-CB41-FF3A6996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1625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A9C4B-58B7-E888-81D1-159D3B99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CC1E1B4-124A-BC7C-F116-D9E2848F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DA6A760-98B6-0BF2-0865-56C472FD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2C367BE-8073-B2AA-2841-EA4EE89D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684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0A00312-09D8-21DB-5FDF-2923B263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510C9D7-C075-2EE8-C11D-BF0A396C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2EFEFE0-99A4-7223-CF9F-1EDDA5BB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610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B6013E-0152-2E26-1278-D7B221FB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1A1303-3F02-A49B-55DD-CE9150B64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B433180-4FD9-B94C-409D-9B6B3171F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74D40D7-F065-40E0-9561-334109226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98AE0A7-A65A-65D7-C648-5544FC3B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5D5DF9-7487-6BEB-B74C-584776DF7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864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C3B4B0-2CC1-6E62-5A93-064DFA33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B361D51-2C0A-151B-7CE9-2EEBD7656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B371FE-5E31-C6E5-F108-88B34439D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44021-2FDA-9B20-7B6D-0B775AFB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1D78E1B-3A89-586A-2B76-3480AB8C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1FBCA12-D1C0-01BA-F42E-BFEC3DF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7125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86E8FA1-92B2-C8B1-96FC-778C01F5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25E1E4-6498-0365-6537-3B8DB3E65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33B1CFD-F503-205B-BCE2-A72544AAD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D71C61-AC96-EB47-AB34-F606799810D6}" type="datetimeFigureOut">
              <a:rPr lang="da-DK" smtClean="0"/>
              <a:t>20.02.2025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D7C5D5-803E-47D4-2506-4496EDB7D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E0849F-8001-950F-0506-4601CF768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DA9E62-BF95-DA48-996E-4D8BBBD5F5F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544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F18A7C1-7356-1CD2-FE6D-4E36ED9E26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333482C-CF74-BACD-D8AF-01B682B441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72" r="4872"/>
          <a:stretch/>
        </p:blipFill>
        <p:spPr>
          <a:xfrm>
            <a:off x="0" y="-1282"/>
            <a:ext cx="6189785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4B4B3C21-2E83-3578-8CFD-BF438AA37C51}"/>
              </a:ext>
            </a:extLst>
          </p:cNvPr>
          <p:cNvSpPr txBox="1"/>
          <p:nvPr/>
        </p:nvSpPr>
        <p:spPr>
          <a:xfrm>
            <a:off x="6191309" y="1577488"/>
            <a:ext cx="6000691" cy="1323439"/>
          </a:xfrm>
          <a:prstGeom prst="rect">
            <a:avLst/>
          </a:prstGeom>
          <a:solidFill>
            <a:schemeClr val="bg1">
              <a:alpha val="72251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8000" b="1" dirty="0"/>
              <a:t>METAL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38428FB-018C-BBE6-76E9-81FFD4503894}"/>
              </a:ext>
            </a:extLst>
          </p:cNvPr>
          <p:cNvSpPr txBox="1"/>
          <p:nvPr/>
        </p:nvSpPr>
        <p:spPr>
          <a:xfrm>
            <a:off x="6191309" y="3472910"/>
            <a:ext cx="600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>
                <a:solidFill>
                  <a:schemeClr val="bg1"/>
                </a:solidFill>
              </a:rPr>
              <a:t>Hånd &amp; ånd</a:t>
            </a:r>
          </a:p>
          <a:p>
            <a:pPr algn="ctr"/>
            <a:r>
              <a:rPr lang="da-DK" b="1" dirty="0">
                <a:solidFill>
                  <a:schemeClr val="bg1"/>
                </a:solidFill>
              </a:rPr>
              <a:t>Folkekirkens skoletjeneste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357DC80-1581-B6A0-8B85-413B76916B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8722141" y="4560958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74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0DA6F-80C8-2490-702D-7673BA8B5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B85A9F4-307A-FC0F-02A0-60891A4745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174093-D0E1-5574-A4E8-91CC5F3C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8E1A1AA-C446-EA18-574D-083F58E40E11}"/>
              </a:ext>
            </a:extLst>
          </p:cNvPr>
          <p:cNvSpPr txBox="1"/>
          <p:nvPr/>
        </p:nvSpPr>
        <p:spPr>
          <a:xfrm>
            <a:off x="1167288" y="5670540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Måle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CB9FDDC-3C04-3B29-F252-43F646A7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B40B-ECC3-BF4F-DB49-47741F0E4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67FFC0-E78B-699C-4548-A898DBE73F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D2DBFD4-050C-6697-A808-78DAFC4AF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-1282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17CAA7F-B297-31DA-AE63-CB3F34D072BD}"/>
              </a:ext>
            </a:extLst>
          </p:cNvPr>
          <p:cNvSpPr txBox="1"/>
          <p:nvPr/>
        </p:nvSpPr>
        <p:spPr>
          <a:xfrm>
            <a:off x="3269082" y="5809296"/>
            <a:ext cx="297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Centimeter</a:t>
            </a:r>
          </a:p>
        </p:txBody>
      </p:sp>
      <p:sp>
        <p:nvSpPr>
          <p:cNvPr id="2" name="Pil ned 1">
            <a:extLst>
              <a:ext uri="{FF2B5EF4-FFF2-40B4-BE49-F238E27FC236}">
                <a16:creationId xmlns:a16="http://schemas.microsoft.com/office/drawing/2014/main" id="{8B78727C-B503-2E8C-CC48-EDE1FEEABD47}"/>
              </a:ext>
            </a:extLst>
          </p:cNvPr>
          <p:cNvSpPr/>
          <p:nvPr/>
        </p:nvSpPr>
        <p:spPr>
          <a:xfrm>
            <a:off x="6929158" y="1371600"/>
            <a:ext cx="888962" cy="121025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il ned 3">
            <a:extLst>
              <a:ext uri="{FF2B5EF4-FFF2-40B4-BE49-F238E27FC236}">
                <a16:creationId xmlns:a16="http://schemas.microsoft.com/office/drawing/2014/main" id="{92F510F7-71C6-BC64-0067-2B4C5C6AB368}"/>
              </a:ext>
            </a:extLst>
          </p:cNvPr>
          <p:cNvSpPr/>
          <p:nvPr/>
        </p:nvSpPr>
        <p:spPr>
          <a:xfrm rot="10960841">
            <a:off x="4320917" y="4942266"/>
            <a:ext cx="541561" cy="914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A25839F-22A2-9F29-8092-3E1A30DB9F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65AC699-CB0F-F7D2-D74D-D4628A75437A}"/>
              </a:ext>
            </a:extLst>
          </p:cNvPr>
          <p:cNvSpPr txBox="1"/>
          <p:nvPr/>
        </p:nvSpPr>
        <p:spPr>
          <a:xfrm>
            <a:off x="6478967" y="776692"/>
            <a:ext cx="1576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Meter</a:t>
            </a:r>
          </a:p>
        </p:txBody>
      </p:sp>
      <p:sp>
        <p:nvSpPr>
          <p:cNvPr id="10" name="Pil ned 9">
            <a:extLst>
              <a:ext uri="{FF2B5EF4-FFF2-40B4-BE49-F238E27FC236}">
                <a16:creationId xmlns:a16="http://schemas.microsoft.com/office/drawing/2014/main" id="{07CCF339-D368-5936-373B-762328CC09AA}"/>
              </a:ext>
            </a:extLst>
          </p:cNvPr>
          <p:cNvSpPr/>
          <p:nvPr/>
        </p:nvSpPr>
        <p:spPr>
          <a:xfrm>
            <a:off x="3556949" y="1739785"/>
            <a:ext cx="219266" cy="9144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600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89A2EF4-AEE6-00AE-9372-C96137F3A03A}"/>
              </a:ext>
            </a:extLst>
          </p:cNvPr>
          <p:cNvSpPr txBox="1"/>
          <p:nvPr/>
        </p:nvSpPr>
        <p:spPr>
          <a:xfrm>
            <a:off x="2851698" y="995644"/>
            <a:ext cx="2604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Millimeter</a:t>
            </a:r>
          </a:p>
        </p:txBody>
      </p:sp>
    </p:spTree>
    <p:extLst>
      <p:ext uri="{BB962C8B-B14F-4D97-AF65-F5344CB8AC3E}">
        <p14:creationId xmlns:p14="http://schemas.microsoft.com/office/powerpoint/2010/main" val="34294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 animBg="1"/>
      <p:bldP spid="8" grpId="0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6F255-06FC-C52B-6133-37D78920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CB521B2-2F71-5DA5-926F-27B5216E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DBB02CA-3795-CBD6-54ED-55DC6C36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3707B6D-AAE4-B8C4-E217-F9457FB44A44}"/>
              </a:ext>
            </a:extLst>
          </p:cNvPr>
          <p:cNvSpPr txBox="1"/>
          <p:nvPr/>
        </p:nvSpPr>
        <p:spPr>
          <a:xfrm>
            <a:off x="1167288" y="5666272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SNO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C44FE4C-638B-CE42-7100-A4ADBDEC9E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D35D1-2852-F1A1-6FA0-C063D663E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AEC1840-E5F8-C44D-1D09-C05E4680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0A2B603-E59B-8D85-6318-BE70FBBA1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B8907FCD-36A6-525E-1A10-8C920538493E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Bøje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B1F8BC5-F440-C3A4-E4D0-B26176F8AA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625C8-CE87-1BB9-4024-45F5359E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4C7D13B-85EC-9284-DACE-81239C25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8499947-9B70-9E1C-CEDE-5460CEEDE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BE5D882-7603-51DB-1CB8-EB682DB5026B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VIKLE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5CAE172-B81B-C020-8003-865308C603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71105" y="199629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E5372-6C8D-DAEF-F86D-5792CB492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A3BFB55-2283-9651-FC0E-AAF59F6ABE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E49864B-D6BD-66C1-11FD-1848969FAD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4232547-33AA-F53A-4188-7A482C464289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SNO, BØJE OG VIKLE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1780136-CAD0-2747-BBF4-EDB2E5E1E0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71106" y="217646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ACCAA-3208-3794-3115-95D32013D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6745B32-D1A8-D8B5-D864-CDB9ED12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6B521B6-E8C8-429C-4113-DB9C5DFFCE31}"/>
              </a:ext>
            </a:extLst>
          </p:cNvPr>
          <p:cNvSpPr txBox="1"/>
          <p:nvPr/>
        </p:nvSpPr>
        <p:spPr>
          <a:xfrm>
            <a:off x="0" y="5519300"/>
            <a:ext cx="12191980" cy="954107"/>
          </a:xfrm>
          <a:prstGeom prst="rect">
            <a:avLst/>
          </a:prstGeom>
          <a:solidFill>
            <a:schemeClr val="bg1">
              <a:alpha val="6722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Hånd &amp; ånd</a:t>
            </a:r>
          </a:p>
          <a:p>
            <a:pPr algn="ctr"/>
            <a:r>
              <a:rPr lang="da-DK" sz="2800" b="1" dirty="0"/>
              <a:t>Folkekirkens skoletjeneste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654602E-F6C1-43AA-23BE-202FD7080A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122887">
            <a:off x="4527221" y="3281979"/>
            <a:ext cx="1559003" cy="1600762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140AFC3-3710-5719-9323-75FB2B4FBA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6024447" y="2646618"/>
            <a:ext cx="1559003" cy="16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071CFF7C-64F1-D03F-86F5-C650597C9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A6646780-6004-432D-5056-78EECCCD470A}"/>
              </a:ext>
            </a:extLst>
          </p:cNvPr>
          <p:cNvSpPr txBox="1"/>
          <p:nvPr/>
        </p:nvSpPr>
        <p:spPr>
          <a:xfrm>
            <a:off x="239650" y="1262825"/>
            <a:ext cx="34104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b="1" dirty="0">
                <a:solidFill>
                  <a:schemeClr val="bg1"/>
                </a:solidFill>
              </a:rPr>
              <a:t>DER ER MANGE</a:t>
            </a:r>
          </a:p>
          <a:p>
            <a:pPr algn="ctr"/>
            <a:r>
              <a:rPr lang="da-DK" sz="6000" b="1" dirty="0">
                <a:solidFill>
                  <a:schemeClr val="bg1"/>
                </a:solidFill>
              </a:rPr>
              <a:t>METAL-ORD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EF39CBC-FAD0-45A9-ECA5-EABA0A032FF0}"/>
              </a:ext>
            </a:extLst>
          </p:cNvPr>
          <p:cNvSpPr txBox="1"/>
          <p:nvPr/>
        </p:nvSpPr>
        <p:spPr>
          <a:xfrm>
            <a:off x="4079631" y="263769"/>
            <a:ext cx="1776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ZINK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D21F9A20-B91C-9411-6C88-F90527BC5F58}"/>
              </a:ext>
            </a:extLst>
          </p:cNvPr>
          <p:cNvSpPr txBox="1"/>
          <p:nvPr/>
        </p:nvSpPr>
        <p:spPr>
          <a:xfrm>
            <a:off x="5527358" y="1010007"/>
            <a:ext cx="2410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JERN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DA8610FD-DCD0-9080-B5E4-7E043FC1A21B}"/>
              </a:ext>
            </a:extLst>
          </p:cNvPr>
          <p:cNvSpPr txBox="1"/>
          <p:nvPr/>
        </p:nvSpPr>
        <p:spPr>
          <a:xfrm>
            <a:off x="7493977" y="140657"/>
            <a:ext cx="5010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ALUMINIUM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74AFE54-99A7-2444-D138-5D21F01C84A3}"/>
              </a:ext>
            </a:extLst>
          </p:cNvPr>
          <p:cNvSpPr txBox="1"/>
          <p:nvPr/>
        </p:nvSpPr>
        <p:spPr>
          <a:xfrm>
            <a:off x="4177697" y="3274044"/>
            <a:ext cx="2577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LITHIUM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91F816B9-0A5C-E597-7757-1FEC970BA2C4}"/>
              </a:ext>
            </a:extLst>
          </p:cNvPr>
          <p:cNvSpPr txBox="1"/>
          <p:nvPr/>
        </p:nvSpPr>
        <p:spPr>
          <a:xfrm>
            <a:off x="4068299" y="5211459"/>
            <a:ext cx="3425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KOBBER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2BE0F433-5F9E-AF1B-17B7-DF990F3078DB}"/>
              </a:ext>
            </a:extLst>
          </p:cNvPr>
          <p:cNvSpPr txBox="1"/>
          <p:nvPr/>
        </p:nvSpPr>
        <p:spPr>
          <a:xfrm>
            <a:off x="6497515" y="2509320"/>
            <a:ext cx="1992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/>
              <a:t>GULD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5A435B8C-2212-36BA-12A6-93CE7B9F9198}"/>
              </a:ext>
            </a:extLst>
          </p:cNvPr>
          <p:cNvSpPr txBox="1"/>
          <p:nvPr/>
        </p:nvSpPr>
        <p:spPr>
          <a:xfrm>
            <a:off x="4030555" y="2002466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SØLV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A79CCBD-762E-8DED-BAC8-9C9DBCF2B684}"/>
              </a:ext>
            </a:extLst>
          </p:cNvPr>
          <p:cNvSpPr txBox="1"/>
          <p:nvPr/>
        </p:nvSpPr>
        <p:spPr>
          <a:xfrm>
            <a:off x="9276186" y="2411908"/>
            <a:ext cx="2231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600" b="1" dirty="0"/>
              <a:t>BLY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B693658A-4FD3-88B8-CD00-95086CF6F7A7}"/>
              </a:ext>
            </a:extLst>
          </p:cNvPr>
          <p:cNvSpPr txBox="1"/>
          <p:nvPr/>
        </p:nvSpPr>
        <p:spPr>
          <a:xfrm>
            <a:off x="8030805" y="1883126"/>
            <a:ext cx="249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PLATIN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1A80B41C-D568-18F3-C6F2-CD404D97B851}"/>
              </a:ext>
            </a:extLst>
          </p:cNvPr>
          <p:cNvSpPr txBox="1"/>
          <p:nvPr/>
        </p:nvSpPr>
        <p:spPr>
          <a:xfrm>
            <a:off x="9487040" y="4734569"/>
            <a:ext cx="211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TITAN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D1059D70-53E5-5813-5B62-75FF446C9884}"/>
              </a:ext>
            </a:extLst>
          </p:cNvPr>
          <p:cNvSpPr txBox="1"/>
          <p:nvPr/>
        </p:nvSpPr>
        <p:spPr>
          <a:xfrm>
            <a:off x="7881437" y="3596026"/>
            <a:ext cx="2373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NIKKEL</a:t>
            </a: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99040C24-ABC9-3A0C-7AFD-A8174DE20D1C}"/>
              </a:ext>
            </a:extLst>
          </p:cNvPr>
          <p:cNvSpPr txBox="1"/>
          <p:nvPr/>
        </p:nvSpPr>
        <p:spPr>
          <a:xfrm>
            <a:off x="6292705" y="4502783"/>
            <a:ext cx="233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b="1" dirty="0"/>
              <a:t>CHROM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4F04B0E7-3518-8AC0-53CB-CE80BDF54C70}"/>
              </a:ext>
            </a:extLst>
          </p:cNvPr>
          <p:cNvSpPr txBox="1"/>
          <p:nvPr/>
        </p:nvSpPr>
        <p:spPr>
          <a:xfrm>
            <a:off x="7807569" y="5801313"/>
            <a:ext cx="418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OG MANGE FLERE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344E6EC-1616-0FA0-978D-E2303E6E7897}"/>
              </a:ext>
            </a:extLst>
          </p:cNvPr>
          <p:cNvSpPr txBox="1"/>
          <p:nvPr/>
        </p:nvSpPr>
        <p:spPr>
          <a:xfrm>
            <a:off x="10422818" y="362680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STÅL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A54EC3B-266C-0153-0806-DD1C9ED4AD81}"/>
              </a:ext>
            </a:extLst>
          </p:cNvPr>
          <p:cNvSpPr txBox="1"/>
          <p:nvPr/>
        </p:nvSpPr>
        <p:spPr>
          <a:xfrm>
            <a:off x="4299030" y="4335084"/>
            <a:ext cx="199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BRONZE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99152A4-A397-D299-71F7-F5F2EB1E7669}"/>
              </a:ext>
            </a:extLst>
          </p:cNvPr>
          <p:cNvSpPr txBox="1"/>
          <p:nvPr/>
        </p:nvSpPr>
        <p:spPr>
          <a:xfrm>
            <a:off x="9175888" y="1189834"/>
            <a:ext cx="277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MESSING</a:t>
            </a:r>
          </a:p>
        </p:txBody>
      </p:sp>
    </p:spTree>
    <p:extLst>
      <p:ext uri="{BB962C8B-B14F-4D97-AF65-F5344CB8AC3E}">
        <p14:creationId xmlns:p14="http://schemas.microsoft.com/office/powerpoint/2010/main" val="11090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  <p:bldP spid="27" grpId="0"/>
      <p:bldP spid="28" grpId="0"/>
      <p:bldP spid="28" grpId="1"/>
      <p:bldP spid="29" grpId="0"/>
      <p:bldP spid="30" grpId="0"/>
      <p:bldP spid="32" grpId="0"/>
      <p:bldP spid="33" grpId="0"/>
      <p:bldP spid="35" grpId="0"/>
      <p:bldP spid="38" grpId="0" build="allAtOnce"/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43D76-1EC2-4A0A-CBAA-38AEF6BD5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24C5059-7798-9FE7-E73B-0743F15140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E809FED-3521-8C3B-6A51-AEEF435661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1B6103F-92D5-63B8-D748-2AD1CF66BE88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ALUMINIUMSTRÅD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76548A3-1247-7FC4-82C6-026DFCC7ED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3CDFB99-7299-9511-9A06-4EF6F0997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  <a14:imgEffect>
                      <a14:brightnessContrast bright="19000" contras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165576" y="263013"/>
            <a:ext cx="6359424" cy="553991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5D278EE0-1DC1-763B-9D37-E4318B474380}"/>
              </a:ext>
            </a:extLst>
          </p:cNvPr>
          <p:cNvSpPr txBox="1"/>
          <p:nvPr/>
        </p:nvSpPr>
        <p:spPr>
          <a:xfrm>
            <a:off x="2667000" y="1596044"/>
            <a:ext cx="6858000" cy="707886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Blødt at forme</a:t>
            </a:r>
          </a:p>
        </p:txBody>
      </p:sp>
    </p:spTree>
    <p:extLst>
      <p:ext uri="{BB962C8B-B14F-4D97-AF65-F5344CB8AC3E}">
        <p14:creationId xmlns:p14="http://schemas.microsoft.com/office/powerpoint/2010/main" val="7100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10094-6955-D88B-F2D1-48E8657AF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FE07EE9-855A-44BE-F178-E17A2DAF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33FA121-73B7-7173-29AE-571561AC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D83DDA0-6C34-37A1-10CF-07A3F10851A4}"/>
              </a:ext>
            </a:extLst>
          </p:cNvPr>
          <p:cNvSpPr txBox="1"/>
          <p:nvPr/>
        </p:nvSpPr>
        <p:spPr>
          <a:xfrm>
            <a:off x="2667000" y="5802924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Jerntråd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6D096A45-2E0F-6BE0-24C2-035E9F2F3C21}"/>
              </a:ext>
            </a:extLst>
          </p:cNvPr>
          <p:cNvSpPr txBox="1"/>
          <p:nvPr/>
        </p:nvSpPr>
        <p:spPr>
          <a:xfrm>
            <a:off x="2667000" y="3429000"/>
            <a:ext cx="6858000" cy="2062103"/>
          </a:xfrm>
          <a:prstGeom prst="rect">
            <a:avLst/>
          </a:prstGeom>
          <a:solidFill>
            <a:schemeClr val="bg1">
              <a:alpha val="7832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Det er galvaniseret. </a:t>
            </a:r>
          </a:p>
          <a:p>
            <a:pPr algn="ctr"/>
            <a:r>
              <a:rPr lang="da-DK" sz="3200" b="1" dirty="0"/>
              <a:t>Det betyder at det er dyppet i zink. </a:t>
            </a:r>
          </a:p>
          <a:p>
            <a:pPr algn="ctr"/>
            <a:r>
              <a:rPr lang="da-DK" sz="3200" b="1" dirty="0"/>
              <a:t>Man galvaniserer </a:t>
            </a:r>
          </a:p>
          <a:p>
            <a:pPr algn="ctr"/>
            <a:r>
              <a:rPr lang="da-DK" sz="3200" b="1" dirty="0"/>
              <a:t>for at beskytte mod rust</a:t>
            </a:r>
            <a:r>
              <a:rPr lang="da-DK" sz="3200" b="1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D62F097-03A5-8A40-B6D3-1EBF3DA7E8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57B56D10-1FB8-1592-EAC3-991EFD0DDC71}"/>
              </a:ext>
            </a:extLst>
          </p:cNvPr>
          <p:cNvSpPr txBox="1"/>
          <p:nvPr/>
        </p:nvSpPr>
        <p:spPr>
          <a:xfrm>
            <a:off x="2667000" y="1596044"/>
            <a:ext cx="6858000" cy="707886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/>
              <a:t>Lidt hårdere at forme</a:t>
            </a:r>
          </a:p>
        </p:txBody>
      </p:sp>
    </p:spTree>
    <p:extLst>
      <p:ext uri="{BB962C8B-B14F-4D97-AF65-F5344CB8AC3E}">
        <p14:creationId xmlns:p14="http://schemas.microsoft.com/office/powerpoint/2010/main" val="9482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CB996-961F-52FA-5BFE-A609D0219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563E6671-C32D-2856-B142-3C5B019A58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D45E087-5B74-FDAF-00EA-BF419DD32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8D30B59-64B6-426A-F0E7-776D4746E5F1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RUST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3244BB9-9833-BBB0-668D-25BA8966F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7" name="Pil ned 6">
            <a:extLst>
              <a:ext uri="{FF2B5EF4-FFF2-40B4-BE49-F238E27FC236}">
                <a16:creationId xmlns:a16="http://schemas.microsoft.com/office/drawing/2014/main" id="{654D62D4-42EB-6CB9-1652-F4393BCB6361}"/>
              </a:ext>
            </a:extLst>
          </p:cNvPr>
          <p:cNvSpPr/>
          <p:nvPr/>
        </p:nvSpPr>
        <p:spPr>
          <a:xfrm rot="14302042">
            <a:off x="5949415" y="331158"/>
            <a:ext cx="293169" cy="1081175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FBCCE71-A28F-CAC2-A46C-F41E16C31E5C}"/>
              </a:ext>
            </a:extLst>
          </p:cNvPr>
          <p:cNvSpPr txBox="1"/>
          <p:nvPr/>
        </p:nvSpPr>
        <p:spPr>
          <a:xfrm>
            <a:off x="2903833" y="1140859"/>
            <a:ext cx="3729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>
                <a:solidFill>
                  <a:schemeClr val="bg1"/>
                </a:solidFill>
              </a:rPr>
              <a:t>JERN  ER MAGNETISK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51CD548-A5C0-FFC1-FFD5-0B3F94C9D292}"/>
              </a:ext>
            </a:extLst>
          </p:cNvPr>
          <p:cNvSpPr txBox="1"/>
          <p:nvPr/>
        </p:nvSpPr>
        <p:spPr>
          <a:xfrm>
            <a:off x="2667000" y="3901259"/>
            <a:ext cx="6858000" cy="1815882"/>
          </a:xfrm>
          <a:prstGeom prst="rect">
            <a:avLst/>
          </a:prstGeom>
          <a:solidFill>
            <a:schemeClr val="bg1">
              <a:alpha val="88592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NÅR JERN FÅR FORBINDELSE MED </a:t>
            </a:r>
          </a:p>
          <a:p>
            <a:pPr algn="ctr"/>
            <a:r>
              <a:rPr lang="da-DK" sz="2800" b="1" dirty="0"/>
              <a:t>ILT OG VAND KAN DET RUSTE.  </a:t>
            </a:r>
          </a:p>
          <a:p>
            <a:pPr algn="ctr"/>
            <a:r>
              <a:rPr lang="da-DK" sz="2800" b="1" dirty="0"/>
              <a:t>DET ER DERFOR MAN OFTE </a:t>
            </a:r>
          </a:p>
          <a:p>
            <a:pPr algn="ctr"/>
            <a:r>
              <a:rPr lang="da-DK" sz="2800" b="1" dirty="0"/>
              <a:t>GALVANISERER DET. </a:t>
            </a:r>
          </a:p>
        </p:txBody>
      </p:sp>
    </p:spTree>
    <p:extLst>
      <p:ext uri="{BB962C8B-B14F-4D97-AF65-F5344CB8AC3E}">
        <p14:creationId xmlns:p14="http://schemas.microsoft.com/office/powerpoint/2010/main" val="19683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8643063-9F72-A71E-B3DC-FBE91455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AB44D37-863C-A650-96D4-13BAB2F14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EF6E8AE-27B8-8701-2110-A0C526F439DA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SKÆVBIDER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F9EB785-DDC8-060D-76D4-80BAF32397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4F4DB24-51FD-6634-4DA4-F91F8F75BAEE}"/>
              </a:ext>
            </a:extLst>
          </p:cNvPr>
          <p:cNvSpPr txBox="1"/>
          <p:nvPr/>
        </p:nvSpPr>
        <p:spPr>
          <a:xfrm>
            <a:off x="2667000" y="668422"/>
            <a:ext cx="6858000" cy="584775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KAN BIDE TRÅDEN OVER</a:t>
            </a:r>
          </a:p>
        </p:txBody>
      </p:sp>
    </p:spTree>
    <p:extLst>
      <p:ext uri="{BB962C8B-B14F-4D97-AF65-F5344CB8AC3E}">
        <p14:creationId xmlns:p14="http://schemas.microsoft.com/office/powerpoint/2010/main" val="13764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68AFC-368E-29E9-E7B0-B90377447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09DC3C1-8FBB-C1B3-23E8-41A6BD53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9289727-C233-4734-E6C2-1709462B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9084C70-7DBA-5F11-9F29-5E3510163E9D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SPIDSTANG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8C708A0-66A3-3577-DAF0-5B0832CA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78422B9-BC2E-8F65-E2BA-9539698F06E6}"/>
              </a:ext>
            </a:extLst>
          </p:cNvPr>
          <p:cNvSpPr txBox="1"/>
          <p:nvPr/>
        </p:nvSpPr>
        <p:spPr>
          <a:xfrm>
            <a:off x="2667000" y="668422"/>
            <a:ext cx="6858000" cy="584775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KAN BØJE OG SNO TRÅDEN</a:t>
            </a:r>
          </a:p>
        </p:txBody>
      </p:sp>
    </p:spTree>
    <p:extLst>
      <p:ext uri="{BB962C8B-B14F-4D97-AF65-F5344CB8AC3E}">
        <p14:creationId xmlns:p14="http://schemas.microsoft.com/office/powerpoint/2010/main" val="19485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2B068-B888-8C92-D3AE-177D05AE6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816DE02-0F77-B7D3-376F-905CE14E02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236AC1C0-FE1C-0C6F-D9F6-6AD9E44652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83F0F247-45B8-21B9-6B55-C9D28560E6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Billede 8" descr="Et billede, der indeholder værktøj, skævbider, håndværktøj, tang/bidetang&#10;&#10;Indhold genereret af kunstig intelligens kan være forkert.">
            <a:extLst>
              <a:ext uri="{FF2B5EF4-FFF2-40B4-BE49-F238E27FC236}">
                <a16:creationId xmlns:a16="http://schemas.microsoft.com/office/drawing/2014/main" id="{9FC091D8-E3F7-09C4-505F-B4F2542525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493" r="18062" b="999"/>
          <a:stretch/>
        </p:blipFill>
        <p:spPr>
          <a:xfrm>
            <a:off x="2667001" y="16572"/>
            <a:ext cx="6858000" cy="6840145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1F1FE42-EB2B-EFCF-EAD4-705583BAE11D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Fladtang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F70BF83-7E30-BE3A-7D5E-899FA9BB7E63}"/>
              </a:ext>
            </a:extLst>
          </p:cNvPr>
          <p:cNvSpPr txBox="1"/>
          <p:nvPr/>
        </p:nvSpPr>
        <p:spPr>
          <a:xfrm>
            <a:off x="2667000" y="668422"/>
            <a:ext cx="6858000" cy="584775"/>
          </a:xfrm>
          <a:prstGeom prst="rect">
            <a:avLst/>
          </a:prstGeom>
          <a:solidFill>
            <a:schemeClr val="bg1">
              <a:alpha val="80073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KAN TRYKKE OG SNO TRÅDEN</a:t>
            </a:r>
          </a:p>
        </p:txBody>
      </p:sp>
    </p:spTree>
    <p:extLst>
      <p:ext uri="{BB962C8B-B14F-4D97-AF65-F5344CB8AC3E}">
        <p14:creationId xmlns:p14="http://schemas.microsoft.com/office/powerpoint/2010/main" val="1093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0430-AAD7-D218-4E00-ECD8E4A4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44F612C-E1BE-5D7B-D5C7-CA5036B7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E5821AE-E4E8-6FD8-E558-595A61EEC8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28E3F02-01B3-AC20-9F21-35632968EB89}"/>
              </a:ext>
            </a:extLst>
          </p:cNvPr>
          <p:cNvSpPr txBox="1"/>
          <p:nvPr/>
        </p:nvSpPr>
        <p:spPr>
          <a:xfrm>
            <a:off x="1207477" y="5802924"/>
            <a:ext cx="9777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/>
              <a:t>TOMMESTOK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0C6E161-7671-FF31-D9A6-F1BBF173DB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691605" flipH="1">
            <a:off x="11030917" y="208321"/>
            <a:ext cx="935980" cy="96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ETAL.pptx" id="{E89BDFEE-BC3E-4443-B94E-6AD52982B632}" vid="{15AFE159-7587-EC4D-9EB2-14B99C80607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BA04A2A7622954E8F4E488E3C6C9668" ma:contentTypeVersion="17" ma:contentTypeDescription="Opret et nyt dokument." ma:contentTypeScope="" ma:versionID="930606eb73c26512b1524fc4f64cf033">
  <xsd:schema xmlns:xsd="http://www.w3.org/2001/XMLSchema" xmlns:xs="http://www.w3.org/2001/XMLSchema" xmlns:p="http://schemas.microsoft.com/office/2006/metadata/properties" xmlns:ns2="ba8f35ef-9f49-4060-baae-d8e76badfac1" xmlns:ns3="b4fb077d-0277-439c-a8f9-c8a3ff00e07f" targetNamespace="http://schemas.microsoft.com/office/2006/metadata/properties" ma:root="true" ma:fieldsID="3eeef2b2c30972d4cd60ef2f4e3a5944" ns2:_="" ns3:_="">
    <xsd:import namespace="ba8f35ef-9f49-4060-baae-d8e76badfac1"/>
    <xsd:import namespace="b4fb077d-0277-439c-a8f9-c8a3ff00e0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f35ef-9f49-4060-baae-d8e76badfa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8d28b7a4-3bcd-431a-92b6-7752e8025e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fb077d-0277-439c-a8f9-c8a3ff00e07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ksonomiopsamlingskolonne" ma:hidden="true" ma:list="{2ff1eb6e-d940-49ca-8987-5df4fa8bc04a}" ma:internalName="TaxCatchAll" ma:showField="CatchAllData" ma:web="b4fb077d-0277-439c-a8f9-c8a3ff00e0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fb077d-0277-439c-a8f9-c8a3ff00e07f" xsi:nil="true"/>
    <lcf76f155ced4ddcb4097134ff3c332f xmlns="ba8f35ef-9f49-4060-baae-d8e76badfac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29936B-65CD-458B-92CA-E60E064F4A55}"/>
</file>

<file path=customXml/itemProps2.xml><?xml version="1.0" encoding="utf-8"?>
<ds:datastoreItem xmlns:ds="http://schemas.openxmlformats.org/officeDocument/2006/customXml" ds:itemID="{2740DEF5-7DCA-4ADD-AC2B-247A843DEDA0}"/>
</file>

<file path=customXml/itemProps3.xml><?xml version="1.0" encoding="utf-8"?>
<ds:datastoreItem xmlns:ds="http://schemas.openxmlformats.org/officeDocument/2006/customXml" ds:itemID="{755AF077-ADF4-4F03-83F2-1C1D0E1E368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128</Words>
  <Application>Microsoft Macintosh PowerPoint</Application>
  <PresentationFormat>Widescreen</PresentationFormat>
  <Paragraphs>63</Paragraphs>
  <Slides>16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Heidi Marloth</dc:creator>
  <cp:lastModifiedBy>Heidi Marloth</cp:lastModifiedBy>
  <cp:revision>13</cp:revision>
  <dcterms:created xsi:type="dcterms:W3CDTF">2025-02-02T17:42:16Z</dcterms:created>
  <dcterms:modified xsi:type="dcterms:W3CDTF">2025-02-20T10:33:50Z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0x010100DBA04A2A7622954E8F4E488E3C6C9668</vt:lpwstr>
  </property>
  <property fmtid="{D5CDD505-2E9C-101B-9397-08002B2CF9AE}" pid="3" name="MediaServiceImageTags">
    <vt:lpwstr/>
  </property>
</Properties>
</file>