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4" r:id="rId8"/>
    <p:sldId id="288" r:id="rId9"/>
    <p:sldId id="263" r:id="rId10"/>
    <p:sldId id="262" r:id="rId11"/>
    <p:sldId id="267" r:id="rId12"/>
    <p:sldId id="268" r:id="rId13"/>
    <p:sldId id="269" r:id="rId14"/>
    <p:sldId id="270" r:id="rId15"/>
    <p:sldId id="274" r:id="rId16"/>
    <p:sldId id="281" r:id="rId17"/>
    <p:sldId id="282" r:id="rId18"/>
    <p:sldId id="283" r:id="rId19"/>
    <p:sldId id="284" r:id="rId20"/>
    <p:sldId id="285" r:id="rId21"/>
    <p:sldId id="286" r:id="rId22"/>
    <p:sldId id="287" r:id="rId23"/>
  </p:sldIdLst>
  <p:sldSz cx="12192000" cy="6858000"/>
  <p:notesSz cx="6858000" cy="9144000"/>
  <p:custDataLst>
    <p:tags r:id="rId24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tags" Target="tags/tag1.xml" /><Relationship Id="rId25" Type="http://schemas.openxmlformats.org/officeDocument/2006/relationships/presProps" Target="presProps.xml" /><Relationship Id="rId26" Type="http://schemas.openxmlformats.org/officeDocument/2006/relationships/viewProps" Target="viewProps.xml" /><Relationship Id="rId27" Type="http://schemas.openxmlformats.org/officeDocument/2006/relationships/theme" Target="theme/theme1.xml" /><Relationship Id="rId28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40CD97D-B08A-C1DD-B1F2-36F776BFF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B7A8-5332-4E82-89BD-0A50881C0214}" type="datetimeFigureOut">
              <a:rPr lang="da-DK" smtClean="0"/>
              <a:t>12-03-2024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8D50B93-835A-7480-6201-6E99B9203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293628E-1850-3C4E-F9B0-49D4CEDED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C797-7198-4CCF-B68D-141FD0F5E3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960411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3F1E7C6-982F-716C-BF46-7D0CA4B01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62AEC9C-1776-678F-D8D8-C4C19354B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31E78B-E743-2FC9-C0D9-58B650B1F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7B7A8-5332-4E82-89BD-0A50881C0214}" type="datetimeFigureOut">
              <a:rPr lang="da-DK" smtClean="0"/>
              <a:t>12-03-2024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D2EFF16-7008-7D83-2EFA-B048DA1F7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71EFE49-4B56-6C26-D597-17D63BF50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0C797-7198-4CCF-B68D-141FD0F5E3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803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lede 3" descr="Et billede, der indeholder maleri, skitse, Børnekunst, tegning&#10;&#10;Automatisk genereret beskrivelse">
            <a:extLst>
              <a:ext uri="{FF2B5EF4-FFF2-40B4-BE49-F238E27FC236}">
                <a16:creationId xmlns:a16="http://schemas.microsoft.com/office/drawing/2014/main" id="{6EC04727-789D-DBF6-4510-061F5AF34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82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6000">
        <p15:prstTrans prst="curtains"/>
      </p:transition>
    </mc:Choice>
    <mc:Fallback>
      <p:transition spd="slow">
        <p:fade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lede 3" descr="Et billede, der indeholder maleri, tegning, skitse, hus&#10;&#10;Automatisk genereret beskrivelse">
            <a:extLst>
              <a:ext uri="{FF2B5EF4-FFF2-40B4-BE49-F238E27FC236}">
                <a16:creationId xmlns:a16="http://schemas.microsoft.com/office/drawing/2014/main" id="{154D4CBA-B8B4-5D7A-98D4-3BBBBF713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56619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lede 3" descr="Et billede, der indeholder tegning, maleri, dinosaur, tegneserie&#10;&#10;Automatisk genereret beskrivelse">
            <a:extLst>
              <a:ext uri="{FF2B5EF4-FFF2-40B4-BE49-F238E27FC236}">
                <a16:creationId xmlns:a16="http://schemas.microsoft.com/office/drawing/2014/main" id="{7CBFE107-F559-13E9-B8F1-41D0063A5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3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lede 3" descr="Et billede, der indeholder tegning, illustration/afbildning, skitse, maleri&#10;&#10;Automatisk genereret beskrivelse">
            <a:extLst>
              <a:ext uri="{FF2B5EF4-FFF2-40B4-BE49-F238E27FC236}">
                <a16:creationId xmlns:a16="http://schemas.microsoft.com/office/drawing/2014/main" id="{43A44914-D19E-B567-4973-91EB7EC49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9065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lede 3" descr="Et billede, der indeholder tegning, maleri, skitse, illustration/afbildning&#10;&#10;Automatisk genereret beskrivelse">
            <a:extLst>
              <a:ext uri="{FF2B5EF4-FFF2-40B4-BE49-F238E27FC236}">
                <a16:creationId xmlns:a16="http://schemas.microsoft.com/office/drawing/2014/main" id="{8AFEA2E2-A305-BBF6-D555-063E2A705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75703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lede 3" descr="Et billede, der indeholder sky, maleri, tegning, illustration/afbildning&#10;&#10;Automatisk genereret beskrivelse">
            <a:extLst>
              <a:ext uri="{FF2B5EF4-FFF2-40B4-BE49-F238E27FC236}">
                <a16:creationId xmlns:a16="http://schemas.microsoft.com/office/drawing/2014/main" id="{9BE918C1-B468-986C-A461-A9894C37A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314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fallOver"/>
      </p:transition>
    </mc:Choice>
    <mc:Fallback>
      <p:transition spd="slow">
        <p:fade/>
      </p:transition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lede 3" descr="Et billede, der indeholder sky, tegning, maleri, illustration/afbildning&#10;&#10;Automatisk genereret beskrivelse">
            <a:extLst>
              <a:ext uri="{FF2B5EF4-FFF2-40B4-BE49-F238E27FC236}">
                <a16:creationId xmlns:a16="http://schemas.microsoft.com/office/drawing/2014/main" id="{4944192B-9774-2F56-6F89-D21D17117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03243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lede 3" descr="Et billede, der indeholder tekst, kort, illustration/afbildning, tegneserie&#10;&#10;Automatisk genereret beskrivelse">
            <a:extLst>
              <a:ext uri="{FF2B5EF4-FFF2-40B4-BE49-F238E27FC236}">
                <a16:creationId xmlns:a16="http://schemas.microsoft.com/office/drawing/2014/main" id="{4BA90D0D-EF71-3467-67F5-AEFF7D87D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448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lede 3" descr="Et billede, der indeholder tekst, illustration/afbildning, Animeret tegnefilm, kort&#10;&#10;Automatisk genereret beskrivelse">
            <a:extLst>
              <a:ext uri="{FF2B5EF4-FFF2-40B4-BE49-F238E27FC236}">
                <a16:creationId xmlns:a16="http://schemas.microsoft.com/office/drawing/2014/main" id="{CCD40EAA-8C38-60B4-CA50-1BFE65449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46249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lede 3" descr="Et billede, der indeholder illustration/afbildning, Animeret tegnefilm, kunst, clipart&#10;&#10;Automatisk genereret beskrivelse">
            <a:extLst>
              <a:ext uri="{FF2B5EF4-FFF2-40B4-BE49-F238E27FC236}">
                <a16:creationId xmlns:a16="http://schemas.microsoft.com/office/drawing/2014/main" id="{374C367D-846E-4D37-9BFA-7264FF60F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14149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lede 3" descr="Et billede, der indeholder illustration/afbildning, tegning, kunst, Animeret tegnefilm&#10;&#10;Automatisk genereret beskrivelse">
            <a:extLst>
              <a:ext uri="{FF2B5EF4-FFF2-40B4-BE49-F238E27FC236}">
                <a16:creationId xmlns:a16="http://schemas.microsoft.com/office/drawing/2014/main" id="{23386CC8-364E-B79F-8AB4-BD67ACA23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53214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lede 3" descr="Et billede, der indeholder maleri, skitse, tegning, Børnekunst&#10;&#10;Automatisk genereret beskrivelse">
            <a:extLst>
              <a:ext uri="{FF2B5EF4-FFF2-40B4-BE49-F238E27FC236}">
                <a16:creationId xmlns:a16="http://schemas.microsoft.com/office/drawing/2014/main" id="{0D8296E7-8C5E-0DA3-FBD7-CE82BF1B2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33117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lede 3" descr="Et billede, der indeholder sky, hus, slot, tegneserie&#10;&#10;Automatisk genereret beskrivelse">
            <a:extLst>
              <a:ext uri="{FF2B5EF4-FFF2-40B4-BE49-F238E27FC236}">
                <a16:creationId xmlns:a16="http://schemas.microsoft.com/office/drawing/2014/main" id="{11E35BCC-6C5F-5F4B-51C1-4ACDC204F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523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fracture"/>
      </p:transition>
    </mc:Choice>
    <mc:Fallback>
      <p:transition spd="slow">
        <p:fade/>
      </p:transition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lede 3" descr="Et billede, der indeholder sky, maleri, tegning, hus&#10;&#10;Automatisk genereret beskrivelse">
            <a:extLst>
              <a:ext uri="{FF2B5EF4-FFF2-40B4-BE49-F238E27FC236}">
                <a16:creationId xmlns:a16="http://schemas.microsoft.com/office/drawing/2014/main" id="{82EF5CE1-413C-0B2E-9CB1-6E03C1702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21655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lede 3" descr="Et billede, der indeholder sky, tegneserie, tegning, maleri&#10;&#10;Automatisk genereret beskrivelse">
            <a:extLst>
              <a:ext uri="{FF2B5EF4-FFF2-40B4-BE49-F238E27FC236}">
                <a16:creationId xmlns:a16="http://schemas.microsoft.com/office/drawing/2014/main" id="{128BDED4-2870-08D0-B2DE-A78DBCF54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530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6000">
        <p15:prstTrans prst="curtains"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lede 3" descr="Et billede, der indeholder maleri, tegning, skitse, Børnekunst&#10;&#10;Automatisk genereret beskrivelse">
            <a:extLst>
              <a:ext uri="{FF2B5EF4-FFF2-40B4-BE49-F238E27FC236}">
                <a16:creationId xmlns:a16="http://schemas.microsoft.com/office/drawing/2014/main" id="{BDB0AA38-217D-1815-140A-F7CB2B809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77459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Billede 5" descr="Et billede, der indeholder maleri, tøj, tegning, tegneserie&#10;&#10;Automatisk genereret beskrivelse">
            <a:extLst>
              <a:ext uri="{FF2B5EF4-FFF2-40B4-BE49-F238E27FC236}">
                <a16:creationId xmlns:a16="http://schemas.microsoft.com/office/drawing/2014/main" id="{92BCC8C5-03CD-D1CA-4266-52DB2B9E6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62449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Billede 5" descr="Et billede, der indeholder maleri, tøj, tegning, skitse&#10;&#10;Automatisk genereret beskrivelse">
            <a:extLst>
              <a:ext uri="{FF2B5EF4-FFF2-40B4-BE49-F238E27FC236}">
                <a16:creationId xmlns:a16="http://schemas.microsoft.com/office/drawing/2014/main" id="{2AE8FB32-E7E5-C935-95D9-2FA9F3C80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40952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Billede 2" descr="Et billede, der indeholder skitse, tegning, illustration/afbildning, Børnekunst&#10;&#10;Automatisk genereret beskrivelse">
            <a:extLst>
              <a:ext uri="{FF2B5EF4-FFF2-40B4-BE49-F238E27FC236}">
                <a16:creationId xmlns:a16="http://schemas.microsoft.com/office/drawing/2014/main" id="{2299CFB3-28C2-3579-C14C-C2457DE42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427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airplane"/>
      </p:transition>
    </mc:Choice>
    <mc:Fallback>
      <p:transition spd="slow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Billede 2" descr="Et billede, der indeholder skitse, illustration/afbildning, tegning, hest&#10;&#10;Automatisk genereret beskrivelse">
            <a:extLst>
              <a:ext uri="{FF2B5EF4-FFF2-40B4-BE49-F238E27FC236}">
                <a16:creationId xmlns:a16="http://schemas.microsoft.com/office/drawing/2014/main" id="{B4F9C922-E898-4A2B-EF89-7681B0035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04909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lede 3" descr="Et billede, der indeholder hest, skitse, illustration/afbildning, tegning&#10;&#10;Automatisk genereret beskrivelse">
            <a:extLst>
              <a:ext uri="{FF2B5EF4-FFF2-40B4-BE49-F238E27FC236}">
                <a16:creationId xmlns:a16="http://schemas.microsoft.com/office/drawing/2014/main" id="{64A4E454-71D5-4668-00A4-7CF119DA3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5269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lede 3" descr="Et billede, der indeholder maleri, tegning, landskab, skitse&#10;&#10;Automatisk genereret beskrivelse">
            <a:extLst>
              <a:ext uri="{FF2B5EF4-FFF2-40B4-BE49-F238E27FC236}">
                <a16:creationId xmlns:a16="http://schemas.microsoft.com/office/drawing/2014/main" id="{23B83597-0613-CC57-840E-B79F49CAF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018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drape"/>
      </p:transition>
    </mc:Choice>
    <mc:Fallback>
      <p:transition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Widescreen</PresentationFormat>
  <Paragraphs>0</Paragraphs>
  <Slides>22</Slides>
  <Notes>0</Notes>
  <TotalTime>808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26">
      <vt:lpstr>Arial</vt:lpstr>
      <vt:lpstr>Calibri Light</vt:lpstr>
      <vt:lpstr>Calibri</vt:lpstr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PowerPoint-præsentation</dc:title>
  <dc:creator>Lotte Djursner</dc:creator>
  <cp:lastModifiedBy>Lotte Djursner</cp:lastModifiedBy>
  <cp:revision>8</cp:revision>
  <dcterms:created xsi:type="dcterms:W3CDTF">2023-12-21T11:25:05Z</dcterms:created>
  <dcterms:modified xsi:type="dcterms:W3CDTF">2024-03-12T14:39:24Z</dcterms:modified>
</cp:coreProperties>
</file>