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D1055D-FEE8-45D1-9C71-A49E2E12008C}" v="16" dt="2024-03-12T19:23:02.649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microsoft.com/office/2015/10/relationships/revisionInfo" Target="revisionInfo.xml" /><Relationship Id="rId15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8250-90FC-4C20-A8F3-725CB356C1F5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8B7321-02F8-4876-A1BD-5146CCF77C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81195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8250-90FC-4C20-A8F3-725CB356C1F5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7321-02F8-4876-A1BD-5146CCF77C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626444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28250-90FC-4C20-A8F3-725CB356C1F5}" type="datetimeFigureOut">
              <a:rPr lang="da-DK" smtClean="0"/>
              <a:t>12-03-2024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8B7321-02F8-4876-A1BD-5146CCF77C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332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AB619-FCDF-4732-092A-88F53C265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553547"/>
            <a:ext cx="8915399" cy="2262781"/>
          </a:xfrm>
        </p:spPr>
        <p:txBody>
          <a:bodyPr>
            <a:normAutofit/>
          </a:bodyPr>
          <a:lstStyle/>
          <a:p>
            <a:r>
              <a:rPr lang="da-DK" sz="6000">
                <a:latin typeface="Bahnschrift" panose="020b0502040204020203" pitchFamily="34" charset="0"/>
              </a:rPr>
              <a:t>KENDER DU DEM?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BD1B64F-0132-A26F-D18D-617365881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6569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Billede 2" descr="Et billede, der indeholder maleri, tegning, kunst, tøj&#10;&#10;Automatisk genereret beskrivelse">
            <a:extLst>
              <a:ext uri="{FF2B5EF4-FFF2-40B4-BE49-F238E27FC236}">
                <a16:creationId xmlns:a16="http://schemas.microsoft.com/office/drawing/2014/main" id="{95D540D3-FDFF-7EFA-A052-285490D2A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99" y="0"/>
            <a:ext cx="5040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56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6000">
        <p15:prstTrans prst="curtains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Billede 2" descr="Et billede, der indeholder udendørs, sky, græs, brand/ild&#10;&#10;Automatisk genereret beskrivelse">
            <a:extLst>
              <a:ext uri="{FF2B5EF4-FFF2-40B4-BE49-F238E27FC236}">
                <a16:creationId xmlns:a16="http://schemas.microsoft.com/office/drawing/2014/main" id="{BBA15A36-8DF8-289B-4677-FCF11DB3A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r="18744"/>
          <a:stretch>
            <a:fillRect/>
          </a:stretch>
        </p:blipFill>
        <p:spPr>
          <a:xfrm>
            <a:off x="2948473" y="-279919"/>
            <a:ext cx="6811347" cy="70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4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Billede 2" descr="Et billede, der indeholder maleri, Ansigt, tøj, tegning&#10;&#10;Automatisk genereret beskrivelse">
            <a:extLst>
              <a:ext uri="{FF2B5EF4-FFF2-40B4-BE49-F238E27FC236}">
                <a16:creationId xmlns:a16="http://schemas.microsoft.com/office/drawing/2014/main" id="{CA473F3C-1CEE-A1FF-68D9-7A29BE976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20" y="-16743"/>
            <a:ext cx="4572000" cy="68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73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Billede 2" descr="Et billede, der indeholder tøj, person, ritual, lys&#10;&#10;Automatisk genereret beskrivelse">
            <a:extLst>
              <a:ext uri="{FF2B5EF4-FFF2-40B4-BE49-F238E27FC236}">
                <a16:creationId xmlns:a16="http://schemas.microsoft.com/office/drawing/2014/main" id="{34D72E14-0A02-2263-FB78-2FA937CBF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55" y="0"/>
            <a:ext cx="6854890" cy="686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47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Billede 6" descr="Et billede, der indeholder kunst, mytologi, maleri, Ansigt&#10;&#10;Automatisk genereret beskrivelse">
            <a:extLst>
              <a:ext uri="{FF2B5EF4-FFF2-40B4-BE49-F238E27FC236}">
                <a16:creationId xmlns:a16="http://schemas.microsoft.com/office/drawing/2014/main" id="{7DF2A9D5-4DE7-E16C-8FFD-6AC914006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57" y="0"/>
            <a:ext cx="6827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88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3250">
        <p15:prstTrans prst="origami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Billede 2" descr="Et billede, der indeholder bygning, plante, begravelse, Blomsterbinding&#10;&#10;Automatisk genereret beskrivelse">
            <a:extLst>
              <a:ext uri="{FF2B5EF4-FFF2-40B4-BE49-F238E27FC236}">
                <a16:creationId xmlns:a16="http://schemas.microsoft.com/office/drawing/2014/main" id="{A0745F26-954D-DAE3-5C16-2B3E27ADC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/>
          <a:stretch>
            <a:fillRect/>
          </a:stretch>
        </p:blipFill>
        <p:spPr>
          <a:xfrm>
            <a:off x="1592425" y="0"/>
            <a:ext cx="9007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CE2B7-99C9-5CBD-13C1-16CC8999A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1282959"/>
            <a:ext cx="8915399" cy="2262781"/>
          </a:xfrm>
        </p:spPr>
        <p:txBody>
          <a:bodyPr/>
          <a:lstStyle/>
          <a:p>
            <a:r>
              <a:rPr lang="da-DK">
                <a:solidFill>
                  <a:schemeClr val="tx2"/>
                </a:solidFill>
                <a:latin typeface="Bahnschrift" panose="020b0502040204020203" pitchFamily="34" charset="0"/>
              </a:rPr>
              <a:t>SANKT ELLER SANKTA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9D839A8-D288-76E4-A3D8-46F3B95B7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2" y="3751012"/>
            <a:ext cx="8915399" cy="1126283"/>
          </a:xfrm>
        </p:spPr>
        <p:txBody>
          <a:bodyPr>
            <a:normAutofit fontScale="85000" lnSpcReduction="20000"/>
          </a:bodyPr>
          <a:lstStyle/>
          <a:p>
            <a:r>
              <a:rPr lang="da-DK" sz="4400">
                <a:solidFill>
                  <a:schemeClr val="bg2">
                    <a:lumMod val="75000"/>
                  </a:schemeClr>
                </a:solidFill>
                <a:latin typeface="Bahnschrift" panose="020b0502040204020203" pitchFamily="34" charset="0"/>
              </a:rPr>
              <a:t>BETYDER HELLIG</a:t>
            </a:r>
          </a:p>
          <a:p>
            <a:r>
              <a:rPr lang="da-DK" sz="4400">
                <a:solidFill>
                  <a:schemeClr val="accent1"/>
                </a:solidFill>
                <a:latin typeface="Bahnschrift" panose="020b0502040204020203" pitchFamily="34" charset="0"/>
              </a:rPr>
              <a:t>= EN HELGEN</a:t>
            </a:r>
          </a:p>
        </p:txBody>
      </p:sp>
    </p:spTree>
    <p:extLst>
      <p:ext uri="{BB962C8B-B14F-4D97-AF65-F5344CB8AC3E}">
        <p14:creationId xmlns:p14="http://schemas.microsoft.com/office/powerpoint/2010/main" val="278606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Visk">
  <a:themeElements>
    <a:clrScheme name="Vis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Visk">
      <a:maj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s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TM02892315[[fn=Visk]]</Template>
  <Company/>
  <PresentationFormat>Widescreen</PresentationFormat>
  <Paragraphs>4</Paragraphs>
  <Slides>8</Slides>
  <Notes>0</Notes>
  <TotalTime>23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3">
      <vt:lpstr>Arial</vt:lpstr>
      <vt:lpstr>Century Gothic</vt:lpstr>
      <vt:lpstr>Wingdings 3</vt:lpstr>
      <vt:lpstr>Bahnschrift</vt:lpstr>
      <vt:lpstr>Visk</vt:lpstr>
      <vt:lpstr>KENDER DU DEM?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SANKT ELLER SANKTA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Kender du dem?</dc:title>
  <dc:creator>Lotte Djursner</dc:creator>
  <cp:lastModifiedBy>Lotte Djursner</cp:lastModifiedBy>
  <cp:revision>2</cp:revision>
  <dcterms:created xsi:type="dcterms:W3CDTF">2024-03-12T18:59:31Z</dcterms:created>
  <dcterms:modified xsi:type="dcterms:W3CDTF">2024-03-18T10:53:58Z</dcterms:modified>
</cp:coreProperties>
</file>